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D6CC33-3BAE-B448-A9AD-2749755AB69C}">
          <p14:sldIdLst>
            <p14:sldId id="256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DD3"/>
    <a:srgbClr val="214478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10" Type="http://schemas.openxmlformats.org/officeDocument/2006/relationships/tableStyles" Target="tableStyles.xml" /><Relationship Id="rId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8" Type="http://schemas.openxmlformats.org/officeDocument/2006/relationships/viewProps" Target="viewProps.xml" /><Relationship Id="rId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FE7DC1-D404-5F4A-8577-30F6D0C6D221}"/>
              </a:ext>
            </a:extLst>
          </p:cNvPr>
          <p:cNvSpPr/>
          <p:nvPr userDrawn="1"/>
        </p:nvSpPr>
        <p:spPr>
          <a:xfrm>
            <a:off x="0" y="2670048"/>
            <a:ext cx="12192000" cy="3481515"/>
          </a:xfrm>
          <a:prstGeom prst="rect">
            <a:avLst/>
          </a:prstGeom>
          <a:solidFill>
            <a:srgbClr val="5F8DD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4ECEC-6070-8743-AA42-A914157DE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943" y="136525"/>
            <a:ext cx="4403236" cy="160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60542-35E7-2E4B-BBEF-67AC63D23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42" y="2005808"/>
            <a:ext cx="10375057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rgbClr val="21447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AFACC-E2A0-5F42-A01F-FD142D023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42" y="4495801"/>
            <a:ext cx="1037505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1447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64081-B7F6-154A-8588-8ADAA971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47D1-8678-944F-9885-3A543C9E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B56D5-EF00-C34F-9644-703C755B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084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6B02-FF2A-CF45-AC2D-D3A2158D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24C6B-7F39-2944-8923-746B9FD92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8EF6-6450-7B44-A6F7-0667E609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C1A27-B018-874F-81C5-473B1810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DFD48-E70F-914A-AF73-311A6115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410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72E11-6B5F-A644-A3D9-D1B68E124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51927-DA45-7D4C-95FE-0D06B8AF3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B487-CDAC-3945-AFB8-B59C7FE4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9AB7-E7A7-1F44-96DD-F58B8F88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66D53-0F84-074F-886F-2A7E9C74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2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93784-DA24-4D47-91E8-2877A3133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DC60-C29D-E343-B6B5-E6C45E64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1C72-CA63-554C-8AE9-E473D647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30B19-EC66-9D45-93F9-CC02A494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2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5F8DD3">
                <a:lumMod val="80000"/>
              </a:srgbClr>
            </a:gs>
            <a:gs pos="83000">
              <a:srgbClr val="21447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296279-C802-084D-963A-6A9092437D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3344" y="136525"/>
            <a:ext cx="1080911" cy="1603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FAFC1-BFCB-3F4D-B217-01BAD9C10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17107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0D0B-D51A-B745-A6D2-A379181D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8CB5-FD6A-5B46-9BF0-651D13E2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F58A8-1C43-6749-A3EF-09FCE398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445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B3F5E6-1DB7-714F-8F22-6B27E11CFD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B27B3-61AA-754D-A2A2-7AB1325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17BE-FA53-B549-BCB5-31F361F2B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8E22-E31E-4E46-8AA1-CC3E5D089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2D878-5457-6643-95B2-46F0D8DB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93395-32A6-9142-A7E1-A79F8551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AA6A1-467B-3949-A362-EF218975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89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A3DE61-B75E-6B45-A8EE-9E1BC45BF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4197F-4391-0145-A5EC-A277F4211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2D890-A499-CF42-AA95-2099F60CA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5D5F-7334-B642-A9AC-7134CC2E8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09AF6-86B5-9748-BC85-37862420F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02CD4-84D5-A948-BBD7-3B7C561E4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FF2A1-D595-8D4B-8B5D-9AD4182C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3235E3-A148-5242-9E4F-EA321320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679EF-FE0B-904A-9429-3F2613F6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96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2D819F-CBC3-C942-9975-68B6A9130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CFDC98-AE5B-FC4E-878A-9D964F59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25002-EF23-6F4E-9231-E160EAE4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FE5E6-1779-1648-A1C3-A81AA93B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6ED72-4743-324F-A449-F96CD871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785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E3D07-B121-2F4C-9895-BFEF7A748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2B86B-5713-0A4C-BA35-D56A31BD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C78B3-2019-584A-950F-5F99F9B8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35AB2-E967-4E4B-8856-40E2DE11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135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F68EA0-0B52-5D44-B74B-631D38294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5AA6B-FC21-5B4E-89F7-8E20A748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A448-B7AC-2247-A2F5-C65BBFC4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4D88C-278A-9841-BB74-712CBFF17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03761-892C-A741-A222-FEE5BA59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F544B-160C-5042-9331-BC64AAAB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311F5-02D6-AC40-8EA6-76474DAF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443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506AF-0BEC-7745-86D7-28E29C108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409FC-4943-134A-9CD7-C1CE7E98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37CEC-4422-D047-A457-1B5AF624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13010-CF6A-7B44-9F89-21C4931DD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6C29-6E38-9B49-BD21-194BF414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FC249-C4B7-154A-9D1E-EA4DA28F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611A6-E2B1-6F42-95ED-0481B8C2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924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65516-E5FF-E64C-83D7-12519471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71605-5BB2-534B-A03A-8BC52760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6803-5A41-254F-80EB-B03361262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FDFEE-BD66-B142-9488-C22F04FD3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30DA-5D34-8B4B-9630-7D3F796D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51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542-35E7-2E4B-BBEF-67AC63D23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42" y="2005808"/>
            <a:ext cx="10375057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Expert</a:t>
            </a:r>
            <a:r>
              <a:rPr/>
              <a:t> </a:t>
            </a:r>
            <a:r>
              <a:rPr/>
              <a:t>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AFACC-E2A0-5F42-A01F-FD142D023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42" y="4495801"/>
            <a:ext cx="10375057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Alexander</a:t>
            </a:r>
            <a:r>
              <a:rPr/>
              <a:t> </a:t>
            </a:r>
            <a:r>
              <a:rPr/>
              <a:t>Fleischer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64081-B7F6-154A-8588-8ADAA971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11.6.2019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4ECEC-6070-8743-AA42-A914157DE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943" y="136525"/>
            <a:ext cx="4403236" cy="1603137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296279-C802-084D-963A-6A9092437D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3344" y="136525"/>
            <a:ext cx="1080911" cy="1603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Et</a:t>
            </a:r>
            <a:r>
              <a:rPr/>
              <a:t> </a:t>
            </a:r>
            <a:r>
              <a:rPr/>
              <a:t>kapittel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93784-DA24-4D47-91E8-2877A3133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Vanlig</a:t>
            </a:r>
            <a:r>
              <a:rPr/>
              <a:t> </a:t>
            </a:r>
            <a:r>
              <a:rPr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Dette er en en vanlig slide</a:t>
            </a:r>
          </a:p>
          <a:p>
            <a:pPr lvl="1"/>
            <a:r>
              <a:rPr/>
              <a:t>Hei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93784-DA24-4D47-91E8-2877A3133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bilde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Dette er en slide med bilde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93784-DA24-4D47-91E8-2877A3133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pic>
        <p:nvPicPr>
          <p:cNvPr descr="res/bu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13100" y="1816100"/>
            <a:ext cx="57531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Bilde</a:t>
            </a:r>
            <a:r>
              <a:rPr/>
              <a:t> </a:t>
            </a:r>
            <a:r>
              <a:rPr/>
              <a:t>av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buss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XAL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2C59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F8DD3"/>
      </a:accent5>
      <a:accent6>
        <a:srgbClr val="70AD47"/>
      </a:accent6>
      <a:hlink>
        <a:srgbClr val="5F8DD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2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Helvetica Neue</vt:lpstr>
      <vt:lpstr>Office Theme</vt:lpstr>
      <vt:lpstr>Presentasjon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Expert Analytics</dc:title>
  <dc:creator>Alexander Fleischer</dc:creator>
  <cp:keywords/>
  <dcterms:created xsi:type="dcterms:W3CDTF">2019-06-11T14:51:52Z</dcterms:created>
  <dcterms:modified xsi:type="dcterms:W3CDTF">2019-06-11T14:51:52Z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11.6.2019</vt:lpwstr>
  </property>
</Properties>
</file>